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4630400" cy="8229600"/>
  <p:notesSz cx="8229600" cy="14630400"/>
  <p:embeddedFontLst>
    <p:embeddedFont>
      <p:font typeface="Merriweather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4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061" y="14236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Constitution of India: Empowering Citizens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693832" y="37150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Constitution of India serves as the supreme law of the land, guaranteeing fundamental rights and laying the foundation for a democratic and just society. It is a testament to the nation's commitment to equality, liberty, and fraternity.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92084" y="5801721"/>
            <a:ext cx="4235410" cy="362903"/>
          </a:xfrm>
          <a:prstGeom prst="roundRect">
            <a:avLst>
              <a:gd name="adj" fmla="val 50000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US" dirty="0" smtClean="0"/>
              <a:t>BY:</a:t>
            </a:r>
          </a:p>
          <a:p>
            <a:endParaRPr lang="en-US" dirty="0" smtClean="0"/>
          </a:p>
          <a:p>
            <a:r>
              <a:rPr lang="en-US" dirty="0" err="1" smtClean="0"/>
              <a:t>G.Venkata</a:t>
            </a:r>
            <a:r>
              <a:rPr lang="en-US" dirty="0" smtClean="0"/>
              <a:t> Nandini-22102A040783</a:t>
            </a:r>
          </a:p>
          <a:p>
            <a:r>
              <a:rPr lang="en-US" dirty="0" smtClean="0"/>
              <a:t>G.Satwika-22102A040784</a:t>
            </a:r>
          </a:p>
          <a:p>
            <a:r>
              <a:rPr lang="en-US" dirty="0" smtClean="0"/>
              <a:t>G.Charvi-22102A040781</a:t>
            </a:r>
          </a:p>
          <a:p>
            <a:r>
              <a:rPr lang="en-US" dirty="0" smtClean="0"/>
              <a:t>K.Vedika-22102A040833</a:t>
            </a:r>
          </a:p>
          <a:p>
            <a:r>
              <a:rPr lang="en-US" dirty="0" err="1" smtClean="0"/>
              <a:t>K.Sai</a:t>
            </a:r>
            <a:r>
              <a:rPr lang="en-US" dirty="0" smtClean="0"/>
              <a:t> Malavika-22102A040838</a:t>
            </a:r>
            <a:endParaRPr lang="en-IN" dirty="0"/>
          </a:p>
        </p:txBody>
      </p:sp>
      <p:sp>
        <p:nvSpPr>
          <p:cNvPr id="9" name="Text 4"/>
          <p:cNvSpPr/>
          <p:nvPr/>
        </p:nvSpPr>
        <p:spPr>
          <a:xfrm>
            <a:off x="1619663" y="7094636"/>
            <a:ext cx="28523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Constitution empowers citizens to actively participate in building a just and equitable society. Let us all strive to be informed and responsible citizens, upholding the values enshrined in our fundamental law.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055608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the Role of Citizens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301" y="2959656"/>
            <a:ext cx="141446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Active Participation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459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Citizens are the pillars of a thriving democracy, responsible for upholding the values enshrined in the Constitution.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102" y="2959656"/>
            <a:ext cx="18680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001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Respecting Rights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001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and respecting the rights of fellow citizens fosters a harmonious and inclusive society.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4632" y="5159454"/>
            <a:ext cx="17478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459" y="5082302"/>
            <a:ext cx="2766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Civic Responsibilities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459" y="5527357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Participating in elections, paying taxes, and upholding the law are essential duties for every citizen.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4529" y="5159454"/>
            <a:ext cx="204073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001" y="5082302"/>
            <a:ext cx="291619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Advocacy &amp; Awareness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001" y="5527357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awareness about constitutional rights and promoting civic engagement strengthens the foundation of a democratic society.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Importance of Civic Education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742367"/>
            <a:ext cx="14144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317694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Empowering Individuals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equips citizens with the knowledge and skills needed to understand their rights and responsibilities.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2172" y="4463296"/>
            <a:ext cx="18680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379392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Promoting Active Citizenship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Educated citizens are more likely to participate in democratic processes and contribute to societal progress.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8125" y="6184225"/>
            <a:ext cx="17478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37545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a Strong Democracy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fosters a sense of national unity and promotes a shared understanding of constitutional values.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119"/>
            <a:ext cx="8692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Educators as Agents of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Role of Educators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play a crucial role in shaping young minds and instilling civic values.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introduce constitutional principles, promote critical thinking, and encourage active participation.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987873"/>
            <a:ext cx="3286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Teaching Methodology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56901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and interactive teaching methods can make learning about the Constitution more accessible and relevant to students.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2470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can include real-life examples, case studies, and discussions about current events.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987873"/>
            <a:ext cx="3408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Future Leaders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have the power to inspire future generations to become responsible and informed citizens.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fostering a deep understanding of the Constitution, they empower students to contribute to a more just and equitable society.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Developing Engaging Video Content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Storytelling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compelling narratives and relatable characters to make constitutional principles engaging.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6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Appeal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high-quality visuals, animation, and graphics to capture attention and enhance understanding.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603" y="5001101"/>
            <a:ext cx="237065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Interactive Elements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quizzes, polls, and call-to-actions to encourage participation and active learning.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Accessibility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videos are accessible to diverse audiences by using subtitles, closed captions, and sign language interpretation.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Reaching the Masses through Multimedia</a:t>
            </a:r>
            <a:endParaRPr lang="en-US" sz="4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2950" y="3141226"/>
            <a:ext cx="307693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Platforms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platforms like YouTube, Facebook, and Instagram to reach a wider audience.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interactive mobile apps that provide easy access to constitutional information.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2950" y="5998488"/>
            <a:ext cx="285142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Community Outreach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 screenings and workshops in local communities to promote awareness and engagement.</a:t>
            </a:r>
            <a:endParaRPr lang="en-US" sz="16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Traditional Media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newspapers, radio, and television to disseminate information about the Constitution.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8497"/>
            <a:ext cx="10096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Collaborative Efforts for Awareness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438"/>
            <a:ext cx="13042821" cy="1678781"/>
          </a:xfrm>
          <a:prstGeom prst="roundRect">
            <a:avLst>
              <a:gd name="adj" fmla="val 56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2250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NGOs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Educational Institutions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 Organizations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87537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601908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Policy Support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Grassroots Awareness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Curriculum Development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6019086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Dissemination of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38088"/>
            <a:ext cx="112141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code:</a:t>
            </a:r>
          </a:p>
          <a:p>
            <a:endParaRPr lang="en-IN" dirty="0" smtClean="0"/>
          </a:p>
          <a:p>
            <a:r>
              <a:rPr lang="en-IN" dirty="0" smtClean="0"/>
              <a:t>import </a:t>
            </a:r>
            <a:r>
              <a:rPr lang="en-IN" dirty="0" err="1"/>
              <a:t>java.util.Scanner</a:t>
            </a:r>
            <a:r>
              <a:rPr lang="en-IN" dirty="0" smtClean="0"/>
              <a:t>;</a:t>
            </a:r>
          </a:p>
          <a:p>
            <a:r>
              <a:rPr lang="en-IN" dirty="0" smtClean="0"/>
              <a:t>public </a:t>
            </a:r>
            <a:r>
              <a:rPr lang="en-IN" dirty="0"/>
              <a:t>class </a:t>
            </a:r>
            <a:r>
              <a:rPr lang="en-IN" dirty="0" err="1"/>
              <a:t>ConstitutionOfIndia</a:t>
            </a:r>
            <a:r>
              <a:rPr lang="en-IN" dirty="0"/>
              <a:t> {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final String[] FUNDAMENTAL_RIGHTS = {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1. Right to Equality: Prohibits discrimination on grounds of religion, race, caste, sex, or place of birth.",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2. Right to Freedom: Includes freedom of speech, assembly, association, </a:t>
            </a:r>
            <a:r>
              <a:rPr lang="en-IN" dirty="0" smtClean="0"/>
              <a:t>     movement</a:t>
            </a:r>
            <a:r>
              <a:rPr lang="en-IN" dirty="0"/>
              <a:t>, residence, and profession.",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3. Right against Exploitation: Prohibits human trafficking, forced </a:t>
            </a:r>
            <a:r>
              <a:rPr lang="en-IN" dirty="0" err="1"/>
              <a:t>labor</a:t>
            </a:r>
            <a:r>
              <a:rPr lang="en-IN" dirty="0"/>
              <a:t>, and </a:t>
            </a:r>
            <a:r>
              <a:rPr lang="en-IN" dirty="0" smtClean="0"/>
              <a:t>       child </a:t>
            </a:r>
            <a:r>
              <a:rPr lang="en-IN" dirty="0" err="1"/>
              <a:t>labor</a:t>
            </a:r>
            <a:r>
              <a:rPr lang="en-IN" dirty="0"/>
              <a:t>.", 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4. Right to Freedom of Religion: Ensures religious freedom and secularism.",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5. Cultural and Educational Rights: Protects the rights of minorities to conserve their culture and establish educational institutions.",  </a:t>
            </a:r>
          </a:p>
          <a:p>
            <a:r>
              <a:rPr lang="en-IN" dirty="0" smtClean="0"/>
              <a:t>"</a:t>
            </a:r>
            <a:r>
              <a:rPr lang="en-IN" dirty="0"/>
              <a:t>6. Right to Constitutional Remedies: Allows citizens to move courts to enforce </a:t>
            </a:r>
            <a:r>
              <a:rPr lang="en-IN" dirty="0" smtClean="0"/>
              <a:t>     Fundamental </a:t>
            </a:r>
            <a:r>
              <a:rPr lang="en-IN" dirty="0"/>
              <a:t>Rights."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};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void </a:t>
            </a:r>
            <a:r>
              <a:rPr lang="en-IN" dirty="0" err="1"/>
              <a:t>displayRights</a:t>
            </a:r>
            <a:r>
              <a:rPr lang="en-IN" dirty="0"/>
              <a:t>() {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("\</a:t>
            </a:r>
            <a:r>
              <a:rPr lang="en-IN" dirty="0" err="1"/>
              <a:t>nThe</a:t>
            </a:r>
            <a:r>
              <a:rPr lang="en-IN" dirty="0"/>
              <a:t> Constitution of India - Fundamental Rights:");  </a:t>
            </a:r>
            <a:r>
              <a:rPr lang="en-IN" dirty="0" smtClean="0"/>
              <a:t> for </a:t>
            </a:r>
            <a:r>
              <a:rPr lang="en-IN" dirty="0"/>
              <a:t>(String right : FUNDAMENTAL_RIGHTS) </a:t>
            </a:r>
            <a:r>
              <a:rPr lang="en-IN" dirty="0" smtClean="0"/>
              <a:t>{</a:t>
            </a:r>
          </a:p>
          <a:p>
            <a:r>
              <a:rPr lang="en-IN" dirty="0" err="1" smtClean="0"/>
              <a:t>System.out.println</a:t>
            </a:r>
            <a:r>
              <a:rPr lang="en-IN" dirty="0" smtClean="0"/>
              <a:t>(right</a:t>
            </a:r>
            <a:r>
              <a:rPr lang="en-IN" dirty="0"/>
              <a:t>);        }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("\</a:t>
            </a:r>
            <a:r>
              <a:rPr lang="en-IN" dirty="0" err="1"/>
              <a:t>nBe</a:t>
            </a:r>
            <a:r>
              <a:rPr lang="en-IN" dirty="0"/>
              <a:t> informed, empowered, and responsible. Jai Hind!"); </a:t>
            </a:r>
            <a:endParaRPr lang="en-IN" dirty="0" smtClean="0"/>
          </a:p>
          <a:p>
            <a:r>
              <a:rPr lang="en-IN" dirty="0" smtClean="0"/>
              <a:t>}</a:t>
            </a:r>
          </a:p>
          <a:p>
            <a:r>
              <a:rPr lang="en-IN" dirty="0" smtClean="0"/>
              <a:t>public </a:t>
            </a:r>
            <a:r>
              <a:rPr lang="en-IN" dirty="0"/>
              <a:t>static void main(String[] </a:t>
            </a:r>
            <a:r>
              <a:rPr lang="en-IN" dirty="0" err="1"/>
              <a:t>args</a:t>
            </a:r>
            <a:r>
              <a:rPr lang="en-IN" dirty="0"/>
              <a:t>) {        </a:t>
            </a:r>
            <a:endParaRPr lang="en-IN" dirty="0" smtClean="0"/>
          </a:p>
          <a:p>
            <a:r>
              <a:rPr lang="en-IN" dirty="0" smtClean="0"/>
              <a:t>Scanner </a:t>
            </a:r>
            <a:r>
              <a:rPr lang="en-IN" dirty="0" err="1"/>
              <a:t>scanner</a:t>
            </a:r>
            <a:r>
              <a:rPr lang="en-IN" dirty="0"/>
              <a:t> = new Scanner(System.in); 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("Welcome to the Citizen Empowerment Program!");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("Learn about your Fundamental Rights under the Indian </a:t>
            </a:r>
            <a:r>
              <a:rPr lang="en-IN" dirty="0" smtClean="0"/>
              <a:t>constitution.”)</a:t>
            </a:r>
          </a:p>
          <a:p>
            <a:r>
              <a:rPr lang="en-IN" dirty="0" smtClean="0"/>
              <a:t>while </a:t>
            </a:r>
            <a:r>
              <a:rPr lang="en-IN" dirty="0"/>
              <a:t>(true) {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("\</a:t>
            </a:r>
            <a:r>
              <a:rPr lang="en-IN" dirty="0" err="1"/>
              <a:t>nMenu</a:t>
            </a:r>
            <a:r>
              <a:rPr lang="en-IN" dirty="0"/>
              <a:t>:");      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("1. View Fundamental Rights");   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("2. Exit");            </a:t>
            </a:r>
            <a:endParaRPr lang="en-IN" dirty="0" smtClean="0"/>
          </a:p>
          <a:p>
            <a:r>
              <a:rPr lang="en-IN" dirty="0" err="1" smtClean="0"/>
              <a:t>System.out.print</a:t>
            </a:r>
            <a:r>
              <a:rPr lang="en-IN" dirty="0"/>
              <a:t>("Enter your choice: ");           </a:t>
            </a:r>
          </a:p>
          <a:p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/>
              <a:t>choice = </a:t>
            </a:r>
            <a:r>
              <a:rPr lang="en-IN" dirty="0" err="1"/>
              <a:t>scanner.nextInt</a:t>
            </a:r>
            <a:r>
              <a:rPr lang="en-IN" dirty="0"/>
              <a:t>();           </a:t>
            </a:r>
            <a:endParaRPr lang="en-IN" dirty="0" smtClean="0"/>
          </a:p>
          <a:p>
            <a:r>
              <a:rPr lang="en-IN" dirty="0" smtClean="0"/>
              <a:t>      </a:t>
            </a:r>
          </a:p>
          <a:p>
            <a:r>
              <a:rPr lang="en-IN" dirty="0" smtClean="0"/>
              <a:t>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79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1308101"/>
            <a:ext cx="73152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 smtClean="0"/>
          </a:p>
          <a:p>
            <a:r>
              <a:rPr lang="en-IN" dirty="0"/>
              <a:t>switch (choice) {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1:           </a:t>
            </a:r>
            <a:endParaRPr lang="en-IN" dirty="0" smtClean="0"/>
          </a:p>
          <a:p>
            <a:r>
              <a:rPr lang="en-IN" dirty="0" err="1" smtClean="0"/>
              <a:t>displayRights</a:t>
            </a:r>
            <a:r>
              <a:rPr lang="en-IN" dirty="0"/>
              <a:t>();        </a:t>
            </a:r>
            <a:endParaRPr lang="en-IN" dirty="0" smtClean="0"/>
          </a:p>
          <a:p>
            <a:r>
              <a:rPr lang="en-IN" dirty="0" smtClean="0"/>
              <a:t>break</a:t>
            </a:r>
            <a:r>
              <a:rPr lang="en-IN" dirty="0"/>
              <a:t>;          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2:              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("Thank you for using the Citizen Empowerment Program. Jai Hind!"); </a:t>
            </a:r>
            <a:endParaRPr lang="en-IN" dirty="0" smtClean="0"/>
          </a:p>
          <a:p>
            <a:r>
              <a:rPr lang="en-IN" dirty="0" err="1" smtClean="0"/>
              <a:t>scanner.close</a:t>
            </a:r>
            <a:r>
              <a:rPr lang="en-IN" dirty="0"/>
              <a:t>();                   </a:t>
            </a:r>
            <a:endParaRPr lang="en-IN" dirty="0" smtClean="0"/>
          </a:p>
          <a:p>
            <a:r>
              <a:rPr lang="en-IN" dirty="0" smtClean="0"/>
              <a:t>return</a:t>
            </a:r>
            <a:r>
              <a:rPr lang="en-IN" dirty="0"/>
              <a:t>;                </a:t>
            </a:r>
            <a:endParaRPr lang="en-IN" dirty="0" smtClean="0"/>
          </a:p>
          <a:p>
            <a:r>
              <a:rPr lang="en-IN" dirty="0" smtClean="0"/>
              <a:t>default</a:t>
            </a:r>
            <a:r>
              <a:rPr lang="en-IN" dirty="0"/>
              <a:t>:                  </a:t>
            </a:r>
            <a:endParaRPr lang="en-IN" dirty="0" smtClean="0"/>
          </a:p>
          <a:p>
            <a:r>
              <a:rPr lang="en-IN" dirty="0" err="1" smtClean="0"/>
              <a:t>System.out.println</a:t>
            </a:r>
            <a:r>
              <a:rPr lang="en-IN" dirty="0"/>
              <a:t>("Invalid choice. Please try again.");        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        </a:t>
            </a:r>
            <a:endParaRPr lang="en-IN" dirty="0" smtClean="0"/>
          </a:p>
          <a:p>
            <a:r>
              <a:rPr lang="en-IN" dirty="0" smtClean="0"/>
              <a:t>}</a:t>
            </a:r>
            <a:r>
              <a:rPr lang="en-IN" dirty="0"/>
              <a:t>  </a:t>
            </a:r>
            <a:endParaRPr lang="en-IN" dirty="0" smtClean="0"/>
          </a:p>
          <a:p>
            <a:r>
              <a:rPr lang="en-IN" dirty="0"/>
              <a:t>  </a:t>
            </a:r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401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829</Words>
  <Application>Microsoft Office PowerPoint</Application>
  <PresentationFormat>Custom</PresentationFormat>
  <Paragraphs>123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 Bold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7</cp:revision>
  <dcterms:created xsi:type="dcterms:W3CDTF">2024-10-03T06:44:57Z</dcterms:created>
  <dcterms:modified xsi:type="dcterms:W3CDTF">2024-11-29T15:32:31Z</dcterms:modified>
</cp:coreProperties>
</file>